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B4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D20726-FE3E-F2A5-FEE6-B7B3BC18B8BF}" v="873" dt="2023-12-06T04:12:54.869"/>
    <p1510:client id="{68BF7514-F611-46D5-BA9C-F6280C30C0A4}" v="239" dt="2023-12-05T22:53:07.812"/>
    <p1510:client id="{7EECB061-BE28-E44B-89D9-B2F5FFEE8052}" v="89" dt="2023-12-05T23:44:16.152"/>
    <p1510:client id="{EB2A8DF5-9F2A-1523-869B-87675BB4AD2D}" v="1" dt="2023-12-05T23:21:57.585"/>
    <p1510:client id="{EE69F1DC-23DA-485E-8838-07F8984D922D}" v="3" dt="2023-12-06T03:55:02.9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5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81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7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145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037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49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12/5/2023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182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12/5/2023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432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12/5/2023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87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679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12/5/2023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22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49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creativecommons.org/licenses/by/3.0/" TargetMode="External"/><Relationship Id="rId5" Type="http://schemas.openxmlformats.org/officeDocument/2006/relationships/hyperlink" Target="https://towardsdatascience.com/https-medium-com-aishwaryajadhav-applications-of-graph-neural-networks-1420576be574" TargetMode="Externa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2BEFD2A4-8F05-8AF4-2074-8888743427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  <a:cs typeface="Calibri Light"/>
              </a:rPr>
              <a:t>Generating Cyber Forensic Data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5654" y="4456143"/>
            <a:ext cx="4958128" cy="17650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200">
                <a:solidFill>
                  <a:srgbClr val="FFFFFF"/>
                </a:solidFill>
                <a:cs typeface="Calibri"/>
              </a:rPr>
              <a:t>Randall Dickinson and Sasha Petushkov</a:t>
            </a:r>
            <a:endParaRPr lang="en-US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98EBE4DD-60EB-A271-5AF0-78A4A686AD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7618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131397-EE05-EBB9-1E6B-5946AAE3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4958128" cy="7790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3144833-CC01-283B-25DF-F692267B0297}"/>
              </a:ext>
            </a:extLst>
          </p:cNvPr>
          <p:cNvSpPr txBox="1">
            <a:spLocks/>
          </p:cNvSpPr>
          <p:nvPr/>
        </p:nvSpPr>
        <p:spPr>
          <a:xfrm>
            <a:off x="956771" y="1782170"/>
            <a:ext cx="6280844" cy="4517144"/>
          </a:xfrm>
          <a:prstGeom prst="rect">
            <a:avLst/>
          </a:prstGeom>
          <a:solidFill>
            <a:srgbClr val="46B47E">
              <a:alpha val="50000"/>
            </a:srgbClr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</a:rPr>
              <a:t>Modern computers are vulnerable to attacks</a:t>
            </a:r>
            <a:endParaRPr lang="en-US" sz="2800">
              <a:solidFill>
                <a:srgbClr val="FFFFFF"/>
              </a:solidFill>
              <a:cs typeface="Sabon Next LT"/>
            </a:endParaRPr>
          </a:p>
          <a:p>
            <a:pPr marL="342900" indent="-342900"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cs typeface="Sabon Next LT"/>
              </a:rPr>
              <a:t>System Monitor (Sysmon) logs can help detect abnormal activity</a:t>
            </a:r>
          </a:p>
          <a:p>
            <a:pPr marL="342900" indent="-342900"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cs typeface="Sabon Next LT"/>
              </a:rPr>
              <a:t>Data may be hard to procure and use for training</a:t>
            </a:r>
          </a:p>
          <a:p>
            <a:pPr marL="342900" indent="-342900"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cs typeface="Sabon Next LT"/>
              </a:rPr>
              <a:t>Need a way to generate data to build larger datasets</a:t>
            </a:r>
          </a:p>
          <a:p>
            <a:pPr marL="342900" indent="-342900"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cs typeface="Sabon Next LT"/>
              </a:rPr>
              <a:t>Generating fake data may allow for classification tasks </a:t>
            </a:r>
          </a:p>
          <a:p>
            <a:pPr marL="342900" indent="-342900">
              <a:buFont typeface="Arial"/>
              <a:buChar char="•"/>
            </a:pPr>
            <a:endParaRPr lang="en-US" sz="2400">
              <a:solidFill>
                <a:srgbClr val="FFFFFF"/>
              </a:solidFill>
              <a:cs typeface="Sabon Next LT"/>
            </a:endParaRPr>
          </a:p>
        </p:txBody>
      </p:sp>
    </p:spTree>
    <p:extLst>
      <p:ext uri="{BB962C8B-B14F-4D97-AF65-F5344CB8AC3E}">
        <p14:creationId xmlns:p14="http://schemas.microsoft.com/office/powerpoint/2010/main" val="1951852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Picture 9" descr="An electronic circuit board in blue colour">
            <a:extLst>
              <a:ext uri="{FF2B5EF4-FFF2-40B4-BE49-F238E27FC236}">
                <a16:creationId xmlns:a16="http://schemas.microsoft.com/office/drawing/2014/main" id="{8F0FFBDA-2D66-20DB-4B97-4795AA1320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622" r="-2" b="-2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D0AF2F-8003-D3C0-AAEC-8BA4EC258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23" y="366632"/>
            <a:ext cx="4795282" cy="2056492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Sabon Next LT"/>
              </a:rPr>
              <a:t>Data Collection and Preprocessing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5C754D-F6B0-4E8B-BCBC-51B5E2863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6BE34B5-B2D6-49D5-B3B8-6E019E3E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B5FDAC2-DA09-40B0-9B3F-D874ECE96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FC922-127B-4DBE-5E3F-A9D244FDC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692" y="2480575"/>
            <a:ext cx="5049791" cy="3795001"/>
          </a:xfrm>
          <a:solidFill>
            <a:schemeClr val="accent1">
              <a:alpha val="49864"/>
            </a:schemeClr>
          </a:solidFill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solidFill>
                  <a:srgbClr val="FFFFFF"/>
                </a:solidFill>
                <a:latin typeface="Sabon Next LT"/>
                <a:cs typeface="Sabon Next LT"/>
              </a:rPr>
              <a:t>Sysmon installed onto OS collects data for 1 week</a:t>
            </a:r>
          </a:p>
          <a:p>
            <a:r>
              <a:rPr lang="en-US">
                <a:solidFill>
                  <a:srgbClr val="FFFFFF"/>
                </a:solidFill>
                <a:latin typeface="Sabon Next LT"/>
                <a:cs typeface="Sabon Next LT"/>
              </a:rPr>
              <a:t>CSV VERY untidy</a:t>
            </a:r>
          </a:p>
          <a:p>
            <a:r>
              <a:rPr lang="en-US">
                <a:solidFill>
                  <a:srgbClr val="FFFFFF"/>
                </a:solidFill>
                <a:latin typeface="Sabon Next LT"/>
                <a:cs typeface="Sabon Next LT"/>
              </a:rPr>
              <a:t>Encode common strings to numbers</a:t>
            </a:r>
          </a:p>
          <a:p>
            <a:r>
              <a:rPr lang="en-US">
                <a:solidFill>
                  <a:srgbClr val="FFFFFF"/>
                </a:solidFill>
                <a:latin typeface="Sabon Next LT"/>
                <a:cs typeface="Sabon Next LT"/>
              </a:rPr>
              <a:t>Tree built to mimic file system from log info</a:t>
            </a:r>
          </a:p>
          <a:p>
            <a:endParaRPr lang="en-US">
              <a:solidFill>
                <a:srgbClr val="FFFFFF"/>
              </a:solidFill>
              <a:latin typeface="Sabon Next LT"/>
              <a:cs typeface="Sabon Next LT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BA23153-7692-5FFA-88AA-CAD0A93F6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8966" y="2486969"/>
            <a:ext cx="6308785" cy="1697158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F36D8FA-2696-9B64-18FD-5C01E29341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891" y="4179742"/>
            <a:ext cx="3073879" cy="209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87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05C581-3E86-4ADD-9EDD-5FA87B461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76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A network of lines and dots&#10;&#10;Description automatically generated">
            <a:extLst>
              <a:ext uri="{FF2B5EF4-FFF2-40B4-BE49-F238E27FC236}">
                <a16:creationId xmlns:a16="http://schemas.microsoft.com/office/drawing/2014/main" id="{CDD9984B-18D2-B3D2-690C-D52C55E0A1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60000"/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9996" r="-1" b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6578E-A26A-2309-9CD3-4FD9100A5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293" y="510407"/>
            <a:ext cx="9932770" cy="1626068"/>
          </a:xfrm>
        </p:spPr>
        <p:txBody>
          <a:bodyPr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  <a:cs typeface="Sabon Next LT"/>
              </a:rPr>
              <a:t>Generative Adversarial Network (GAN) Modeling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BCE2E-5005-941D-0E9E-27DB6CD43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2" y="3429000"/>
            <a:ext cx="9954076" cy="2514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endParaRPr lang="en-US" sz="1800">
              <a:solidFill>
                <a:srgbClr val="FFFFFF"/>
              </a:solidFill>
            </a:endParaRPr>
          </a:p>
          <a:p>
            <a:pPr algn="ctr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EF2565-DA71-2008-6484-201055FC10DB}"/>
              </a:ext>
            </a:extLst>
          </p:cNvPr>
          <p:cNvSpPr txBox="1"/>
          <p:nvPr/>
        </p:nvSpPr>
        <p:spPr>
          <a:xfrm>
            <a:off x="9715198" y="6656569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E9DF29-192F-26FE-61B0-FB93AD6EF587}"/>
              </a:ext>
            </a:extLst>
          </p:cNvPr>
          <p:cNvSpPr txBox="1"/>
          <p:nvPr/>
        </p:nvSpPr>
        <p:spPr>
          <a:xfrm>
            <a:off x="1130185" y="2186608"/>
            <a:ext cx="3914391" cy="3539430"/>
          </a:xfrm>
          <a:prstGeom prst="rect">
            <a:avLst/>
          </a:prstGeom>
          <a:solidFill>
            <a:srgbClr val="46B47E">
              <a:alpha val="50000"/>
            </a:srgb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Sabon Next LT"/>
                <a:cs typeface="Sabon Next LT"/>
              </a:rPr>
              <a:t>Generator trained to create fake data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Sabon Next LT"/>
                <a:cs typeface="Sabon Next LT"/>
              </a:rPr>
              <a:t>Critic (discriminator) trained to detect fake data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Sabon Next LT"/>
                <a:cs typeface="Sabon Next LT"/>
              </a:rPr>
              <a:t>Both models improve over time from performance metrics</a:t>
            </a:r>
          </a:p>
        </p:txBody>
      </p:sp>
      <p:pic>
        <p:nvPicPr>
          <p:cNvPr id="16" name="GAN_Training">
            <a:hlinkClick r:id="" action="ppaction://media"/>
            <a:extLst>
              <a:ext uri="{FF2B5EF4-FFF2-40B4-BE49-F238E27FC236}">
                <a16:creationId xmlns:a16="http://schemas.microsoft.com/office/drawing/2014/main" id="{1F7B46E2-3BD4-B2ED-73D9-0170C10AA9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06255" y="2181046"/>
            <a:ext cx="6257264" cy="354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06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905C581-3E86-4ADD-9EDD-5FA87B461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76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Content Placeholder 3" descr="Royalty-Free photo: Round magnifying glass with black frame | PickPik">
            <a:extLst>
              <a:ext uri="{FF2B5EF4-FFF2-40B4-BE49-F238E27FC236}">
                <a16:creationId xmlns:a16="http://schemas.microsoft.com/office/drawing/2014/main" id="{65EFB2CF-9829-6750-63AD-1EF4A47BC5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410" r="-1" b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662FF8-FAD0-3604-660F-E5777146C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557" y="726066"/>
            <a:ext cx="9760242" cy="9359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Exploratory Data Analysis</a:t>
            </a:r>
            <a:endParaRPr lang="en-US" dirty="0">
              <a:solidFill>
                <a:srgbClr val="FFFFFF"/>
              </a:solidFill>
              <a:cs typeface="Sabon Next LT"/>
            </a:endParaRP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BAB938FC-7DD4-C1DE-B36F-8FA428370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2" y="1761227"/>
            <a:ext cx="4591322" cy="4182373"/>
          </a:xfrm>
          <a:solidFill>
            <a:srgbClr val="46B47E">
              <a:alpha val="50000"/>
            </a:srgbClr>
          </a:solidFill>
        </p:spPr>
        <p:txBody>
          <a:bodyPr anchor="ctr">
            <a:normAutofit lnSpcReduction="10000"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Sabon Next LT"/>
                <a:cs typeface="Sabon Next LT"/>
              </a:rPr>
              <a:t>Findings showed images do not favor process IDs</a:t>
            </a:r>
          </a:p>
          <a:p>
            <a:pPr algn="ctr"/>
            <a:r>
              <a:rPr lang="en-US" dirty="0">
                <a:solidFill>
                  <a:srgbClr val="FFFFFF"/>
                </a:solidFill>
                <a:latin typeface="Sabon Next LT"/>
                <a:cs typeface="Sabon Next LT"/>
              </a:rPr>
              <a:t>OS does favor specific process IDs</a:t>
            </a:r>
          </a:p>
          <a:p>
            <a:pPr algn="ctr"/>
            <a:r>
              <a:rPr lang="en-US" dirty="0">
                <a:solidFill>
                  <a:srgbClr val="FFFFFF"/>
                </a:solidFill>
                <a:latin typeface="Sabon Next LT"/>
                <a:cs typeface="Sabon Next LT"/>
              </a:rPr>
              <a:t>Most executables launched from exe directory</a:t>
            </a:r>
          </a:p>
          <a:p>
            <a:pPr algn="ctr"/>
            <a:r>
              <a:rPr lang="en-US" dirty="0">
                <a:solidFill>
                  <a:srgbClr val="FFFFFF"/>
                </a:solidFill>
                <a:latin typeface="Sabon Next LT"/>
                <a:cs typeface="Sabon Next LT"/>
              </a:rPr>
              <a:t>System executables more random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B7B103-8AFA-56A7-501B-A474C992B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796" y="1754907"/>
            <a:ext cx="4986067" cy="416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13349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DappledVTI</vt:lpstr>
      <vt:lpstr>Generating Cyber Forensic Data</vt:lpstr>
      <vt:lpstr>Problem Statement</vt:lpstr>
      <vt:lpstr>Data Collection and Preprocessing</vt:lpstr>
      <vt:lpstr>Generative Adversarial Network (GAN) Modeling</vt:lpstr>
      <vt:lpstr>Exploratory Data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49</cp:revision>
  <dcterms:created xsi:type="dcterms:W3CDTF">2023-12-05T22:37:30Z</dcterms:created>
  <dcterms:modified xsi:type="dcterms:W3CDTF">2023-12-06T04:16:17Z</dcterms:modified>
</cp:coreProperties>
</file>